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11601" r:id="rId2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94" d="100"/>
          <a:sy n="94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CF55B8-7F04-35DC-0722-77F205C5C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9786EE8-5AD6-874C-6F3E-1E31ABBE7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C343752-28CF-B96C-3558-8C9DE8FC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9E722A1-BAF7-9B66-FE3F-7E65477BB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8B57C0A-C0EE-2927-C91B-C112297EC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539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1C2716-1C85-4016-089D-25FB0CA48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44CF1C5-51A3-C169-6D1C-7D250469B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8707F2-3829-41BC-DF03-BF49A7CC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1F48D17-3DC0-2EDA-BFA8-F5DC265B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F3D8AC-4A7B-CFE4-CEC6-EC591B303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52670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375DE54-3EB0-D50D-543B-E7BB473DA1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8AF1423-4D8B-B463-1D46-CF75EBBD0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7D8245-8612-5A97-E55E-EB2BD306F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6B2809-8712-741F-24BB-1D4D36F1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30B550-FD55-307A-7EED-4AAA96209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727771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09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F04D0A-06A0-D47E-4E91-4BC1DE6C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038CD8E-F1ED-7654-3B3C-00125111A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F15FA21-4BCE-8E8D-3D78-ECB0BA35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08EF0A-2FB7-660B-7AE6-209FE5AC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D8BE87C-04FB-A6B5-92CF-815A4870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13339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4A160C-A558-7C6E-1B2C-378F14254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58424A5-77DA-17DF-DDF6-C15C861CE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1E46ED-FF68-A35F-C585-F0CC2B07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9FA779-4313-D1C2-127F-3EA4340C4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C0C8C6-6D60-5974-4B41-882530ABE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68746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3A1B05-A5ED-C47A-19DA-38F6267B0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7800FF9-050B-5EF0-3BD5-BF88E1FE5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967CC9C-7D1B-7E6E-8E0E-DFC26EAFB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6BA4613-5C46-8478-853F-FB6CC8C2E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C436707-FEEA-5D50-808B-7224B060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FAEC1B3-67C6-6597-F25C-F2860B063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68865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FF0361-CE5F-7CE8-4DEC-D2EFCB82A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C084C37-2127-6DC9-067A-230110584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DF167FE-12F0-401B-0D49-D47AEF016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24E527A-4E3F-33A2-12A1-954F86CFA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7FA2B00-E676-B9E7-30AF-1E51479BD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C5006F2-38D8-6744-8D3F-BF945F548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F7B1F4D-A900-566F-90E2-7834CFF80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A4D5B97-1A0C-7A5E-4531-8EDA59118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90803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379658-A98A-AAB7-D557-BD66EA2DB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6EB8A81-DEB3-064F-2D4D-1A3FEE7A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04FD86F-0044-D267-5816-A7F50003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A44378D-E109-A0F1-9E9D-317E2E50A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75593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BD2AE84-7ACA-4DDF-5E93-D53227062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B95C6D9-398B-9368-E5F0-352FA4B64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E84FAFE-940C-6251-AC05-1603F0A0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9191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34A235-FCBF-1EB0-5DC7-E0650E417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BF64577-C7B2-CEBA-ACF6-8988394C5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760601C-BADA-39C0-3948-87A07C5E1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5B837A-2B82-77EE-2DF7-6E85ED154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3A4B8CA-253D-608F-67FF-661EDEFE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DC3DAC0-FC76-C21A-758F-AE2FB368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01472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17FAB9-9345-B4DF-A514-43B0E0F38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C1AD2EE-5A5F-C94E-B2D7-65EB8A892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ECB765C-D77A-5400-8ACB-9888B291C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61961BE-9199-F7E2-913B-A0C364ECE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4747862-DAE7-4975-A81C-3F6F46515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4E054D2-6943-97A4-3867-24837ABC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19748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AC61A3F-C3F3-C68F-FDDA-6EF48BA38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1D1AD7B-AF27-1775-830E-262E3A89D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DC55C81-753E-717A-6F6C-0A9CA2E22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E9A8C-03BC-4B4E-A746-4E691EEE6B4D}" type="datetimeFigureOut">
              <a:rPr lang="ar-AE" smtClean="0"/>
              <a:t>27/09/1445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5460622-16E4-C147-3FAE-053D87B8EF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DC03477-BADB-C425-0F10-F7CB432CD2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DD336-EF9E-4490-A443-45F4E9E81E9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57898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C0EA24-919C-69AB-35C8-5B557CE8EBB9}"/>
              </a:ext>
            </a:extLst>
          </p:cNvPr>
          <p:cNvSpPr/>
          <p:nvPr/>
        </p:nvSpPr>
        <p:spPr>
          <a:xfrm>
            <a:off x="3728301" y="922156"/>
            <a:ext cx="4430598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 rtl="1" hangingPunct="0"/>
            <a:r>
              <a:rPr lang="ar-AE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عرض تقديمي عن المقص الكهربائي وجهاز جراند 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9CBA2-4439-8B68-91B6-5E5BE994D967}"/>
              </a:ext>
            </a:extLst>
          </p:cNvPr>
          <p:cNvSpPr/>
          <p:nvPr/>
        </p:nvSpPr>
        <p:spPr>
          <a:xfrm>
            <a:off x="3405416" y="1683641"/>
            <a:ext cx="5684363" cy="116954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يتم في هذا  العرض التقديمي شرح عدت نقاط ومنها : </a:t>
            </a:r>
          </a:p>
          <a:p>
            <a:pPr marL="285750" indent="-285750" algn="ctr" rtl="1" hangingPunct="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AE" sz="1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صور عن </a:t>
            </a:r>
            <a:r>
              <a:rPr lang="ar-AE" sz="1400" b="1" dirty="0">
                <a:solidFill>
                  <a:srgbClr val="000000"/>
                </a:solidFill>
                <a:sym typeface="Calibri"/>
              </a:rPr>
              <a:t>المقص الكهربائي وجهاز جراند </a:t>
            </a:r>
            <a:r>
              <a:rPr lang="ar-AE" sz="1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. </a:t>
            </a:r>
          </a:p>
        </p:txBody>
      </p:sp>
      <p:sp>
        <p:nvSpPr>
          <p:cNvPr id="6" name="AutoShape 2" descr="Animated Teaching Presentation GIF | GIFDB.com">
            <a:extLst>
              <a:ext uri="{FF2B5EF4-FFF2-40B4-BE49-F238E27FC236}">
                <a16:creationId xmlns:a16="http://schemas.microsoft.com/office/drawing/2014/main" id="{E3A999D2-8A1A-7A51-B7D9-7EBD7B48DC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C002E22-459E-79B9-E6E8-1E3E9F5F20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9779" y="3915840"/>
            <a:ext cx="2143125" cy="21431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34D05B7-C639-2790-20CA-FDB16B4B56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755" y="3915839"/>
            <a:ext cx="2143125" cy="214312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D2943C4D-803E-7689-FA12-8F7EB529F0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261" y="4428219"/>
            <a:ext cx="265747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69169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</Words>
  <Application>Microsoft Office PowerPoint</Application>
  <PresentationFormat>شاشة عريضة</PresentationFormat>
  <Paragraphs>3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alharbi awad alharbi</dc:creator>
  <cp:lastModifiedBy>alharbi awad alharbi</cp:lastModifiedBy>
  <cp:revision>3</cp:revision>
  <dcterms:created xsi:type="dcterms:W3CDTF">2024-03-29T00:25:16Z</dcterms:created>
  <dcterms:modified xsi:type="dcterms:W3CDTF">2024-04-04T23:57:44Z</dcterms:modified>
</cp:coreProperties>
</file>